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98" d="100"/>
          <a:sy n="98" d="100"/>
        </p:scale>
        <p:origin x="-120" y="24"/>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53.tiff"/><Relationship Id="rId12" Type="http://schemas.openxmlformats.org/officeDocument/2006/relationships/image" Target="../media/image54.tiff"/><Relationship Id="rId13"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6" Type="http://schemas.openxmlformats.org/officeDocument/2006/relationships/image" Target="../media/image48.tiff"/><Relationship Id="rId7" Type="http://schemas.openxmlformats.org/officeDocument/2006/relationships/image" Target="../media/image49.tiff"/><Relationship Id="rId8" Type="http://schemas.openxmlformats.org/officeDocument/2006/relationships/image" Target="../media/image50.tiff"/><Relationship Id="rId9" Type="http://schemas.openxmlformats.org/officeDocument/2006/relationships/image" Target="../media/image51.tiff"/><Relationship Id="rId10" Type="http://schemas.openxmlformats.org/officeDocument/2006/relationships/image" Target="../media/image5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27526</TotalTime>
  <Words>2371</Words>
  <Application>Microsoft Macintosh PowerPoint</Application>
  <PresentationFormat>Widescreen</PresentationFormat>
  <Paragraphs>367</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513</cp:revision>
  <cp:lastPrinted>2016-02-19T21:53:25Z</cp:lastPrinted>
  <dcterms:created xsi:type="dcterms:W3CDTF">2015-09-15T19:51:47Z</dcterms:created>
  <dcterms:modified xsi:type="dcterms:W3CDTF">2016-02-25T06:53:03Z</dcterms:modified>
</cp:coreProperties>
</file>